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63" r:id="rId3"/>
    <p:sldId id="257" r:id="rId4"/>
    <p:sldId id="259" r:id="rId5"/>
    <p:sldId id="261" r:id="rId6"/>
    <p:sldId id="262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499FF5"/>
    <a:srgbClr val="0E80F2"/>
    <a:srgbClr val="0775A1"/>
    <a:srgbClr val="0066FF"/>
    <a:srgbClr val="EBA425"/>
    <a:srgbClr val="FC4F20"/>
    <a:srgbClr val="FD734D"/>
    <a:srgbClr val="FAE57A"/>
    <a:srgbClr val="F8D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24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0823C-6750-4978-BCBD-47AA135B8E0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C8C8-EA97-40D2-9044-4661C2516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C8C8-EA97-40D2-9044-4661C2516C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1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C8C8-EA97-40D2-9044-4661C2516C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4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7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5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08FBEDC-F2C8-4762-8C22-0AAC0A5B113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CE3B7F-D8A8-4306-B8B0-A91CC053C1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4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8000" t="-7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y2mate.com - family_feud_theme_song_harvey_era_4XA4TNcjox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9227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 rot="21201316">
            <a:off x="6420700" y="3831358"/>
            <a:ext cx="406400" cy="406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87821" y="1605126"/>
            <a:ext cx="7447280" cy="4236720"/>
            <a:chOff x="2335421" y="1624176"/>
            <a:chExt cx="7447280" cy="4236720"/>
          </a:xfrm>
        </p:grpSpPr>
        <p:sp>
          <p:nvSpPr>
            <p:cNvPr id="4" name="Oval 3"/>
            <p:cNvSpPr/>
            <p:nvPr/>
          </p:nvSpPr>
          <p:spPr>
            <a:xfrm>
              <a:off x="2335421" y="1624176"/>
              <a:ext cx="7447280" cy="4236720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 l="-50000" t="-12000" r="-24000" b="-54000"/>
              </a:stretch>
            </a:blipFill>
            <a:ln w="920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53936" y="2427877"/>
              <a:ext cx="546735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sz="8000" b="1" dirty="0" smtClean="0">
                  <a:ln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gradFill>
                    <a:gsLst>
                      <a:gs pos="0">
                        <a:srgbClr val="FC4F20"/>
                      </a:gs>
                      <a:gs pos="50000">
                        <a:srgbClr val="EBA425"/>
                      </a:gs>
                      <a:gs pos="82000">
                        <a:srgbClr val="FAE57A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CIRCLE K</a:t>
              </a:r>
            </a:p>
            <a:p>
              <a:pPr algn="ctr"/>
              <a:r>
                <a:rPr lang="en-US" sz="8000" b="1" dirty="0" smtClean="0">
                  <a:ln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gradFill>
                    <a:gsLst>
                      <a:gs pos="0">
                        <a:srgbClr val="FC4F20"/>
                      </a:gs>
                      <a:gs pos="60000">
                        <a:srgbClr val="EBA425"/>
                      </a:gs>
                      <a:gs pos="82000">
                        <a:srgbClr val="FAE57A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CLASH</a:t>
              </a:r>
              <a:r>
                <a:rPr lang="en-US" sz="8000" b="1" dirty="0" smtClean="0">
                  <a:ln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gradFill>
                    <a:gsLst>
                      <a:gs pos="0">
                        <a:srgbClr val="FFC000"/>
                      </a:gs>
                      <a:gs pos="60000">
                        <a:srgbClr val="F8DA42"/>
                      </a:gs>
                      <a:gs pos="82000">
                        <a:srgbClr val="FAE57A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80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rgbClr val="FFC000"/>
                    </a:gs>
                    <a:gs pos="60000">
                      <a:srgbClr val="F8DA42"/>
                    </a:gs>
                    <a:gs pos="82000">
                      <a:srgbClr val="FAE57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8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425" y="390200"/>
            <a:ext cx="1028464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RULES: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Each team will select a member to do a face-off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member that gets the highest scoring answer will gain their team control of the first question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Each team will get 3 strikes per question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If a team fails to clear the board, the question goes to the other team.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 other team will then get a chance to answer.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If they answer correctly, they win the points for that question.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If they answer incorrectly, the previous team gets the points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If the team clears the board, they get the points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Team with the most points </a:t>
            </a:r>
            <a:r>
              <a:rPr lang="en-US" sz="28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wiiiiiinnnns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….</a:t>
            </a:r>
          </a:p>
          <a:p>
            <a:pPr marL="342900" indent="-342900">
              <a:buAutoNum type="arabicPeriod"/>
            </a:pP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9125" y="5118687"/>
            <a:ext cx="8182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SOMETHING AMAZING!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139125" y="6037899"/>
            <a:ext cx="606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DISCLAIMER: The survey results do not reflect the opinions of </a:t>
            </a:r>
            <a:r>
              <a:rPr lang="en-US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CKIers</a:t>
            </a:r>
            <a:endParaRPr lang="en-US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39125" y="5809624"/>
            <a:ext cx="6985262" cy="762201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62" y="121731"/>
            <a:ext cx="2160991" cy="1240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4950" y="1466849"/>
            <a:ext cx="9191625" cy="51149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0608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70608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0608" y="4064010"/>
            <a:ext cx="4191000" cy="1105795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0608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9916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39916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39916" y="4064011"/>
            <a:ext cx="4191000" cy="110579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39916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44333" y="4310232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SWEAR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4334" y="1849896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DRIVE AWAY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157" y="4260761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LIE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0608" y="5569439"/>
            <a:ext cx="354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GET OUT OF THE CAR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158" y="1843512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LAUGH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157" y="3061804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CRY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334" y="3036417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TALK BACK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8311" y="1656569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8310" y="286550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48120" y="4077335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36145" y="5293109"/>
            <a:ext cx="933297" cy="107651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497619" y="1666989"/>
            <a:ext cx="933297" cy="1088524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497618" y="286029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497616" y="4053147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75781" y="176653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28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1270" y="297486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22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93792" y="4199205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3863" y="5415550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63879" y="173978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71838" y="2994264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58511" y="418712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30298" y="5287904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770608" y="2868327"/>
            <a:ext cx="4216300" cy="1098946"/>
            <a:chOff x="1770608" y="2868327"/>
            <a:chExt cx="4216300" cy="1098946"/>
          </a:xfrm>
        </p:grpSpPr>
        <p:sp>
          <p:nvSpPr>
            <p:cNvPr id="50" name="Rectangle 49"/>
            <p:cNvSpPr/>
            <p:nvPr/>
          </p:nvSpPr>
          <p:spPr>
            <a:xfrm>
              <a:off x="1770608" y="2868327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385095" y="3020224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2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65702" y="4048284"/>
            <a:ext cx="4216300" cy="1143106"/>
            <a:chOff x="1770608" y="4048655"/>
            <a:chExt cx="4216300" cy="1098946"/>
          </a:xfrm>
        </p:grpSpPr>
        <p:sp>
          <p:nvSpPr>
            <p:cNvPr id="51" name="Rectangle 50"/>
            <p:cNvSpPr/>
            <p:nvPr/>
          </p:nvSpPr>
          <p:spPr>
            <a:xfrm>
              <a:off x="1770608" y="404865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385094" y="4252962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3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764283" y="5278025"/>
            <a:ext cx="4216300" cy="1101455"/>
            <a:chOff x="1770608" y="5285395"/>
            <a:chExt cx="4216300" cy="1098946"/>
          </a:xfrm>
        </p:grpSpPr>
        <p:sp>
          <p:nvSpPr>
            <p:cNvPr id="52" name="Rectangle 51"/>
            <p:cNvSpPr/>
            <p:nvPr/>
          </p:nvSpPr>
          <p:spPr>
            <a:xfrm>
              <a:off x="1770608" y="528539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97745" y="5446765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4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230298" y="1647982"/>
            <a:ext cx="4216300" cy="1098946"/>
            <a:chOff x="6239916" y="1646189"/>
            <a:chExt cx="4216300" cy="1098946"/>
          </a:xfrm>
        </p:grpSpPr>
        <p:sp>
          <p:nvSpPr>
            <p:cNvPr id="53" name="Rectangle 52"/>
            <p:cNvSpPr/>
            <p:nvPr/>
          </p:nvSpPr>
          <p:spPr>
            <a:xfrm>
              <a:off x="6239916" y="16461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879803" y="1799497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5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230298" y="2860289"/>
            <a:ext cx="4216300" cy="1098946"/>
            <a:chOff x="6230298" y="2860289"/>
            <a:chExt cx="4216300" cy="1098946"/>
          </a:xfrm>
        </p:grpSpPr>
        <p:sp>
          <p:nvSpPr>
            <p:cNvPr id="54" name="Rectangle 53"/>
            <p:cNvSpPr/>
            <p:nvPr/>
          </p:nvSpPr>
          <p:spPr>
            <a:xfrm>
              <a:off x="6230298" y="28602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879803" y="2994263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6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770608" y="1666989"/>
            <a:ext cx="4216300" cy="1098946"/>
            <a:chOff x="1770608" y="1666989"/>
            <a:chExt cx="4216300" cy="1098946"/>
          </a:xfrm>
        </p:grpSpPr>
        <p:sp>
          <p:nvSpPr>
            <p:cNvPr id="49" name="Rectangle 48"/>
            <p:cNvSpPr/>
            <p:nvPr/>
          </p:nvSpPr>
          <p:spPr>
            <a:xfrm>
              <a:off x="1770608" y="16669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391421" y="1773781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1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239916" y="4048284"/>
            <a:ext cx="4216300" cy="1127997"/>
            <a:chOff x="6239916" y="4077335"/>
            <a:chExt cx="4216300" cy="1098946"/>
          </a:xfrm>
        </p:grpSpPr>
        <p:sp>
          <p:nvSpPr>
            <p:cNvPr id="55" name="Rectangle 54"/>
            <p:cNvSpPr/>
            <p:nvPr/>
          </p:nvSpPr>
          <p:spPr>
            <a:xfrm>
              <a:off x="6239916" y="407733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870185" y="4215886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7</a:t>
              </a:r>
            </a:p>
          </p:txBody>
        </p:sp>
      </p:grpSp>
      <p:sp>
        <p:nvSpPr>
          <p:cNvPr id="81" name="Multiply 80"/>
          <p:cNvSpPr/>
          <p:nvPr/>
        </p:nvSpPr>
        <p:spPr>
          <a:xfrm>
            <a:off x="9964264" y="293329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/>
        </p:nvSpPr>
        <p:spPr>
          <a:xfrm>
            <a:off x="8957475" y="292146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/>
        </p:nvSpPr>
        <p:spPr>
          <a:xfrm>
            <a:off x="10963275" y="306654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949583" y="6379481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y 84"/>
          <p:cNvSpPr/>
          <p:nvPr/>
        </p:nvSpPr>
        <p:spPr>
          <a:xfrm>
            <a:off x="8978945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ultiply 87"/>
          <p:cNvSpPr/>
          <p:nvPr/>
        </p:nvSpPr>
        <p:spPr>
          <a:xfrm>
            <a:off x="9977956" y="297870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ultiply 88"/>
          <p:cNvSpPr/>
          <p:nvPr/>
        </p:nvSpPr>
        <p:spPr>
          <a:xfrm>
            <a:off x="10971053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1287770" y="6379480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1625958" y="6369625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5" grpId="0" animBg="1"/>
      <p:bldP spid="8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62" y="121731"/>
            <a:ext cx="2160991" cy="1240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4950" y="1466849"/>
            <a:ext cx="9191625" cy="51149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0608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70608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0608" y="4064010"/>
            <a:ext cx="4191000" cy="1105795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0608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9916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39916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39916" y="4064011"/>
            <a:ext cx="4191000" cy="110579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39916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44333" y="4310232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CONCERT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2626" y="1944513"/>
            <a:ext cx="290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MOVIE THEATRE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157" y="4260761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SCHOOL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6963" y="1891588"/>
            <a:ext cx="3543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SEAWORLD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4333" y="5477105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FUNERAL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157" y="3061804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CIRCUS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7466" y="3156069"/>
            <a:ext cx="314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PLACE OF WORSHIP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8311" y="1656569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8310" y="286550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48120" y="4077335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36145" y="5293109"/>
            <a:ext cx="933297" cy="107651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497619" y="1666989"/>
            <a:ext cx="933297" cy="1074789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497618" y="286029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497616" y="4053147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75781" y="176653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34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1270" y="297486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23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93792" y="4199205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3863" y="5415550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63879" y="173978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71838" y="2994264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58511" y="418712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30298" y="5287904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756523" y="2852465"/>
            <a:ext cx="4216300" cy="1098946"/>
            <a:chOff x="1770608" y="2868327"/>
            <a:chExt cx="4216300" cy="1098946"/>
          </a:xfrm>
        </p:grpSpPr>
        <p:sp>
          <p:nvSpPr>
            <p:cNvPr id="50" name="Rectangle 49"/>
            <p:cNvSpPr/>
            <p:nvPr/>
          </p:nvSpPr>
          <p:spPr>
            <a:xfrm>
              <a:off x="1770608" y="2868327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385095" y="3020224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2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65702" y="4048654"/>
            <a:ext cx="4216300" cy="1137875"/>
            <a:chOff x="1770608" y="4048655"/>
            <a:chExt cx="4216300" cy="1098946"/>
          </a:xfrm>
        </p:grpSpPr>
        <p:sp>
          <p:nvSpPr>
            <p:cNvPr id="51" name="Rectangle 50"/>
            <p:cNvSpPr/>
            <p:nvPr/>
          </p:nvSpPr>
          <p:spPr>
            <a:xfrm>
              <a:off x="1770608" y="404865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385094" y="4252962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3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765702" y="5287904"/>
            <a:ext cx="4216300" cy="1098946"/>
            <a:chOff x="1770608" y="5285395"/>
            <a:chExt cx="4216300" cy="1098946"/>
          </a:xfrm>
        </p:grpSpPr>
        <p:sp>
          <p:nvSpPr>
            <p:cNvPr id="52" name="Rectangle 51"/>
            <p:cNvSpPr/>
            <p:nvPr/>
          </p:nvSpPr>
          <p:spPr>
            <a:xfrm>
              <a:off x="1770608" y="528539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97745" y="5446765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4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239916" y="1662969"/>
            <a:ext cx="4216300" cy="1098946"/>
            <a:chOff x="6239916" y="1646189"/>
            <a:chExt cx="4216300" cy="1098946"/>
          </a:xfrm>
        </p:grpSpPr>
        <p:sp>
          <p:nvSpPr>
            <p:cNvPr id="53" name="Rectangle 52"/>
            <p:cNvSpPr/>
            <p:nvPr/>
          </p:nvSpPr>
          <p:spPr>
            <a:xfrm>
              <a:off x="6239916" y="16461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879803" y="1799497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5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244634" y="2869865"/>
            <a:ext cx="4216300" cy="1098946"/>
            <a:chOff x="6230298" y="2860289"/>
            <a:chExt cx="4216300" cy="1098946"/>
          </a:xfrm>
        </p:grpSpPr>
        <p:sp>
          <p:nvSpPr>
            <p:cNvPr id="54" name="Rectangle 53"/>
            <p:cNvSpPr/>
            <p:nvPr/>
          </p:nvSpPr>
          <p:spPr>
            <a:xfrm>
              <a:off x="6230298" y="28602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879803" y="2994263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6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757958" y="1656569"/>
            <a:ext cx="4216300" cy="1115687"/>
            <a:chOff x="1770608" y="1666989"/>
            <a:chExt cx="4216300" cy="1098946"/>
          </a:xfrm>
        </p:grpSpPr>
        <p:sp>
          <p:nvSpPr>
            <p:cNvPr id="49" name="Rectangle 48"/>
            <p:cNvSpPr/>
            <p:nvPr/>
          </p:nvSpPr>
          <p:spPr>
            <a:xfrm>
              <a:off x="1770608" y="16669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391421" y="1773781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1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227266" y="4058648"/>
            <a:ext cx="4216300" cy="1098946"/>
            <a:chOff x="6239916" y="4077335"/>
            <a:chExt cx="4216300" cy="1098946"/>
          </a:xfrm>
        </p:grpSpPr>
        <p:sp>
          <p:nvSpPr>
            <p:cNvPr id="55" name="Rectangle 54"/>
            <p:cNvSpPr/>
            <p:nvPr/>
          </p:nvSpPr>
          <p:spPr>
            <a:xfrm>
              <a:off x="6239916" y="407733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870185" y="4215886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7</a:t>
              </a:r>
            </a:p>
          </p:txBody>
        </p:sp>
      </p:grpSp>
      <p:sp>
        <p:nvSpPr>
          <p:cNvPr id="81" name="Multiply 80"/>
          <p:cNvSpPr/>
          <p:nvPr/>
        </p:nvSpPr>
        <p:spPr>
          <a:xfrm>
            <a:off x="9964264" y="293329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/>
        </p:nvSpPr>
        <p:spPr>
          <a:xfrm>
            <a:off x="8957475" y="292146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/>
        </p:nvSpPr>
        <p:spPr>
          <a:xfrm>
            <a:off x="10963275" y="306654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949583" y="6379481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y 84"/>
          <p:cNvSpPr/>
          <p:nvPr/>
        </p:nvSpPr>
        <p:spPr>
          <a:xfrm>
            <a:off x="8978945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ultiply 87"/>
          <p:cNvSpPr/>
          <p:nvPr/>
        </p:nvSpPr>
        <p:spPr>
          <a:xfrm>
            <a:off x="9977956" y="297870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ultiply 88"/>
          <p:cNvSpPr/>
          <p:nvPr/>
        </p:nvSpPr>
        <p:spPr>
          <a:xfrm>
            <a:off x="10971053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1287770" y="6379480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1625958" y="6369625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5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62" y="121731"/>
            <a:ext cx="2160991" cy="1240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4950" y="1466849"/>
            <a:ext cx="9191625" cy="51149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0608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70608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0608" y="4064010"/>
            <a:ext cx="4191000" cy="1105795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0608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9916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39916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39916" y="4064011"/>
            <a:ext cx="4191000" cy="110579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39916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43801" y="4292283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SHOWER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4334" y="1849896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TALK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157" y="4260761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LIE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3142" y="5425373"/>
            <a:ext cx="3543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USE THE SAUNA/HOT TUB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158" y="1843512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LAUGH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157" y="3061804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CRY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6399" y="3159526"/>
            <a:ext cx="315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CHECK PEOPLE OUT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8311" y="1656569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8310" y="286550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48120" y="4077335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36145" y="5293109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497619" y="1666989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497618" y="286029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497616" y="4053147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75781" y="176653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55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1270" y="297486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24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93792" y="4199205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3863" y="5415550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63879" y="173978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71838" y="2994264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58511" y="418712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30298" y="5287904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764281" y="2858728"/>
            <a:ext cx="4216300" cy="1098946"/>
            <a:chOff x="1770608" y="2868327"/>
            <a:chExt cx="4216300" cy="1098946"/>
          </a:xfrm>
        </p:grpSpPr>
        <p:sp>
          <p:nvSpPr>
            <p:cNvPr id="50" name="Rectangle 49"/>
            <p:cNvSpPr/>
            <p:nvPr/>
          </p:nvSpPr>
          <p:spPr>
            <a:xfrm>
              <a:off x="1770608" y="2868327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385095" y="3020224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2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72523" y="4052028"/>
            <a:ext cx="4216300" cy="1098946"/>
            <a:chOff x="1770608" y="4048655"/>
            <a:chExt cx="4216300" cy="1098946"/>
          </a:xfrm>
        </p:grpSpPr>
        <p:sp>
          <p:nvSpPr>
            <p:cNvPr id="51" name="Rectangle 50"/>
            <p:cNvSpPr/>
            <p:nvPr/>
          </p:nvSpPr>
          <p:spPr>
            <a:xfrm>
              <a:off x="1770608" y="404865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385094" y="4252962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3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751630" y="5293109"/>
            <a:ext cx="4216300" cy="1098946"/>
            <a:chOff x="1770608" y="5285395"/>
            <a:chExt cx="4216300" cy="1098946"/>
          </a:xfrm>
        </p:grpSpPr>
        <p:sp>
          <p:nvSpPr>
            <p:cNvPr id="52" name="Rectangle 51"/>
            <p:cNvSpPr/>
            <p:nvPr/>
          </p:nvSpPr>
          <p:spPr>
            <a:xfrm>
              <a:off x="1770608" y="528539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97745" y="5446765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4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239916" y="1646189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230298" y="2860289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764281" y="1654366"/>
            <a:ext cx="4216300" cy="1098946"/>
            <a:chOff x="1770608" y="1666989"/>
            <a:chExt cx="4216300" cy="1098946"/>
          </a:xfrm>
        </p:grpSpPr>
        <p:sp>
          <p:nvSpPr>
            <p:cNvPr id="49" name="Rectangle 48"/>
            <p:cNvSpPr/>
            <p:nvPr/>
          </p:nvSpPr>
          <p:spPr>
            <a:xfrm>
              <a:off x="1770608" y="16669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391421" y="1773781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1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239916" y="4077335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y 80"/>
          <p:cNvSpPr/>
          <p:nvPr/>
        </p:nvSpPr>
        <p:spPr>
          <a:xfrm>
            <a:off x="9964264" y="293329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/>
        </p:nvSpPr>
        <p:spPr>
          <a:xfrm>
            <a:off x="8957475" y="292146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/>
        </p:nvSpPr>
        <p:spPr>
          <a:xfrm>
            <a:off x="10963275" y="306654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949583" y="6379481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y 84"/>
          <p:cNvSpPr/>
          <p:nvPr/>
        </p:nvSpPr>
        <p:spPr>
          <a:xfrm>
            <a:off x="8978945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ultiply 87"/>
          <p:cNvSpPr/>
          <p:nvPr/>
        </p:nvSpPr>
        <p:spPr>
          <a:xfrm>
            <a:off x="9977956" y="297870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ultiply 88"/>
          <p:cNvSpPr/>
          <p:nvPr/>
        </p:nvSpPr>
        <p:spPr>
          <a:xfrm>
            <a:off x="10971053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1287770" y="6379480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1625958" y="6369625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5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62" y="121731"/>
            <a:ext cx="2160991" cy="1240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4950" y="1466849"/>
            <a:ext cx="9191625" cy="51149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0608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70608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0608" y="4064010"/>
            <a:ext cx="4191000" cy="1105795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0608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9916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39916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39916" y="4064011"/>
            <a:ext cx="4191000" cy="110579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39916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43801" y="4292283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MOTHER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4334" y="1849896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TEACHER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157" y="4260761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LIE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3142" y="5425373"/>
            <a:ext cx="35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NUN</a:t>
            </a:r>
            <a:endParaRPr lang="en-US" sz="4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158" y="1843512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LAUGH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157" y="3061804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CRY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7026" y="3055603"/>
            <a:ext cx="315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BABYSITTER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8311" y="1656569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8310" y="286550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48120" y="4077335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36145" y="5293109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497618" y="286029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497616" y="4053147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75781" y="176653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32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1270" y="297486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31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93792" y="4199205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3863" y="5415550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9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63879" y="173978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71838" y="2994264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58511" y="418712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30298" y="5287904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758558" y="2850928"/>
            <a:ext cx="4216300" cy="1140028"/>
            <a:chOff x="1770608" y="2868327"/>
            <a:chExt cx="4216300" cy="1098946"/>
          </a:xfrm>
        </p:grpSpPr>
        <p:sp>
          <p:nvSpPr>
            <p:cNvPr id="50" name="Rectangle 49"/>
            <p:cNvSpPr/>
            <p:nvPr/>
          </p:nvSpPr>
          <p:spPr>
            <a:xfrm>
              <a:off x="1770608" y="2868327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385095" y="3020224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2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65117" y="4064037"/>
            <a:ext cx="4216300" cy="1098946"/>
            <a:chOff x="1770608" y="4048655"/>
            <a:chExt cx="4216300" cy="1098946"/>
          </a:xfrm>
        </p:grpSpPr>
        <p:sp>
          <p:nvSpPr>
            <p:cNvPr id="51" name="Rectangle 50"/>
            <p:cNvSpPr/>
            <p:nvPr/>
          </p:nvSpPr>
          <p:spPr>
            <a:xfrm>
              <a:off x="1770608" y="404865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385094" y="4252962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3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758558" y="5274580"/>
            <a:ext cx="4216300" cy="1128466"/>
            <a:chOff x="1770608" y="5285395"/>
            <a:chExt cx="4216300" cy="1098946"/>
          </a:xfrm>
        </p:grpSpPr>
        <p:sp>
          <p:nvSpPr>
            <p:cNvPr id="52" name="Rectangle 51"/>
            <p:cNvSpPr/>
            <p:nvPr/>
          </p:nvSpPr>
          <p:spPr>
            <a:xfrm>
              <a:off x="1770608" y="528539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97745" y="5446765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4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239916" y="1645718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230298" y="2860289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751630" y="1670873"/>
            <a:ext cx="4216300" cy="1098946"/>
            <a:chOff x="1770608" y="1666989"/>
            <a:chExt cx="4216300" cy="1098946"/>
          </a:xfrm>
        </p:grpSpPr>
        <p:sp>
          <p:nvSpPr>
            <p:cNvPr id="49" name="Rectangle 48"/>
            <p:cNvSpPr/>
            <p:nvPr/>
          </p:nvSpPr>
          <p:spPr>
            <a:xfrm>
              <a:off x="1770608" y="16669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391421" y="1773781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1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239916" y="4077335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y 80"/>
          <p:cNvSpPr/>
          <p:nvPr/>
        </p:nvSpPr>
        <p:spPr>
          <a:xfrm>
            <a:off x="9964264" y="293329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/>
        </p:nvSpPr>
        <p:spPr>
          <a:xfrm>
            <a:off x="8957475" y="292146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/>
        </p:nvSpPr>
        <p:spPr>
          <a:xfrm>
            <a:off x="10963275" y="306654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949583" y="6379481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y 84"/>
          <p:cNvSpPr/>
          <p:nvPr/>
        </p:nvSpPr>
        <p:spPr>
          <a:xfrm>
            <a:off x="8978945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ultiply 87"/>
          <p:cNvSpPr/>
          <p:nvPr/>
        </p:nvSpPr>
        <p:spPr>
          <a:xfrm>
            <a:off x="9977956" y="297870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ultiply 88"/>
          <p:cNvSpPr/>
          <p:nvPr/>
        </p:nvSpPr>
        <p:spPr>
          <a:xfrm>
            <a:off x="10971053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1287770" y="6379480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1625958" y="6369625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5" grpId="0" animBg="1"/>
      <p:bldP spid="88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62" y="121731"/>
            <a:ext cx="2160991" cy="1240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4950" y="1466849"/>
            <a:ext cx="9191625" cy="51149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0608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70608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0608" y="4064010"/>
            <a:ext cx="4191000" cy="1105795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0608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9916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39916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39916" y="4064011"/>
            <a:ext cx="4191000" cy="110579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39916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11140" y="4272865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COPS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4334" y="1849896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MONSTERS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157" y="4260761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LIE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0608" y="5521138"/>
            <a:ext cx="3543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BAD GUYS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158" y="1843512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DOGS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157" y="3061804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CRY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334" y="3036417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CARS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8311" y="1656569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8310" y="286550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48120" y="4077335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36145" y="5293109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493758" y="1655969"/>
            <a:ext cx="933297" cy="1093343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497618" y="286029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497616" y="4053147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75781" y="176653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38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1270" y="297486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22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93792" y="4199205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3863" y="5415550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63879" y="173978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71838" y="2994264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58511" y="418712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30298" y="5287904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770605" y="2865500"/>
            <a:ext cx="4198837" cy="1098946"/>
            <a:chOff x="1770608" y="2868327"/>
            <a:chExt cx="4216300" cy="1098946"/>
          </a:xfrm>
        </p:grpSpPr>
        <p:sp>
          <p:nvSpPr>
            <p:cNvPr id="50" name="Rectangle 49"/>
            <p:cNvSpPr/>
            <p:nvPr/>
          </p:nvSpPr>
          <p:spPr>
            <a:xfrm>
              <a:off x="1770608" y="2868327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385095" y="3020224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2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70605" y="4058800"/>
            <a:ext cx="4224544" cy="1117482"/>
            <a:chOff x="1770608" y="4048655"/>
            <a:chExt cx="4216300" cy="1098946"/>
          </a:xfrm>
        </p:grpSpPr>
        <p:sp>
          <p:nvSpPr>
            <p:cNvPr id="51" name="Rectangle 50"/>
            <p:cNvSpPr/>
            <p:nvPr/>
          </p:nvSpPr>
          <p:spPr>
            <a:xfrm>
              <a:off x="1770608" y="404865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385094" y="4252962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3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760990" y="5280534"/>
            <a:ext cx="4216300" cy="1117276"/>
            <a:chOff x="1770608" y="5285395"/>
            <a:chExt cx="4216300" cy="1098946"/>
          </a:xfrm>
        </p:grpSpPr>
        <p:sp>
          <p:nvSpPr>
            <p:cNvPr id="52" name="Rectangle 51"/>
            <p:cNvSpPr/>
            <p:nvPr/>
          </p:nvSpPr>
          <p:spPr>
            <a:xfrm>
              <a:off x="1770608" y="528539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97745" y="5446765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4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227266" y="1648531"/>
            <a:ext cx="4216300" cy="1098946"/>
            <a:chOff x="6239916" y="1646189"/>
            <a:chExt cx="4216300" cy="1098946"/>
          </a:xfrm>
        </p:grpSpPr>
        <p:sp>
          <p:nvSpPr>
            <p:cNvPr id="53" name="Rectangle 52"/>
            <p:cNvSpPr/>
            <p:nvPr/>
          </p:nvSpPr>
          <p:spPr>
            <a:xfrm>
              <a:off x="6239916" y="16461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879803" y="1799497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5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6227266" y="2860289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753142" y="1648974"/>
            <a:ext cx="4216300" cy="1098946"/>
            <a:chOff x="1770608" y="1666989"/>
            <a:chExt cx="4216300" cy="1098946"/>
          </a:xfrm>
        </p:grpSpPr>
        <p:sp>
          <p:nvSpPr>
            <p:cNvPr id="49" name="Rectangle 48"/>
            <p:cNvSpPr/>
            <p:nvPr/>
          </p:nvSpPr>
          <p:spPr>
            <a:xfrm>
              <a:off x="1770608" y="16669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391421" y="1773781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1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227266" y="4053147"/>
            <a:ext cx="4216300" cy="11231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y 80"/>
          <p:cNvSpPr/>
          <p:nvPr/>
        </p:nvSpPr>
        <p:spPr>
          <a:xfrm>
            <a:off x="9964264" y="293329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/>
        </p:nvSpPr>
        <p:spPr>
          <a:xfrm>
            <a:off x="8957475" y="292146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/>
        </p:nvSpPr>
        <p:spPr>
          <a:xfrm>
            <a:off x="10963275" y="306654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949583" y="6379481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y 84"/>
          <p:cNvSpPr/>
          <p:nvPr/>
        </p:nvSpPr>
        <p:spPr>
          <a:xfrm>
            <a:off x="8978945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ultiply 87"/>
          <p:cNvSpPr/>
          <p:nvPr/>
        </p:nvSpPr>
        <p:spPr>
          <a:xfrm>
            <a:off x="9977956" y="297870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ultiply 88"/>
          <p:cNvSpPr/>
          <p:nvPr/>
        </p:nvSpPr>
        <p:spPr>
          <a:xfrm>
            <a:off x="10971053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1287770" y="6379480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1625958" y="6369625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5" grpId="0" animBg="1"/>
      <p:bldP spid="8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62" y="121731"/>
            <a:ext cx="2160991" cy="1240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4950" y="1466849"/>
            <a:ext cx="9191625" cy="51149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0608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70608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0608" y="4064010"/>
            <a:ext cx="4191000" cy="1105795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0608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9916" y="1656569"/>
            <a:ext cx="4191000" cy="109894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39916" y="2860290"/>
            <a:ext cx="4191000" cy="1109366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39916" y="4064011"/>
            <a:ext cx="4191000" cy="110579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39916" y="5282617"/>
            <a:ext cx="4191000" cy="1096864"/>
          </a:xfrm>
          <a:prstGeom prst="rect">
            <a:avLst/>
          </a:prstGeom>
          <a:gradFill flip="none" rotWithShape="1">
            <a:gsLst>
              <a:gs pos="0">
                <a:srgbClr val="0033CC"/>
              </a:gs>
              <a:gs pos="68000">
                <a:srgbClr val="0775A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44333" y="4310232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JEWELLERY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4334" y="1849896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CAR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157" y="4260761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LIE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0608" y="5538168"/>
            <a:ext cx="35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SUIT</a:t>
            </a:r>
            <a:endParaRPr lang="en-US" sz="4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158" y="1843512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BOAT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157" y="3061804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CRY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334" y="3036417"/>
            <a:ext cx="273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HOUSE</a:t>
            </a: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8311" y="1656569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8310" y="286550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48120" y="4077335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36145" y="5293109"/>
            <a:ext cx="933297" cy="1086371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497619" y="1666989"/>
            <a:ext cx="933297" cy="1059325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497618" y="2860290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497616" y="4053147"/>
            <a:ext cx="933297" cy="1098946"/>
          </a:xfrm>
          <a:prstGeom prst="rect">
            <a:avLst/>
          </a:prstGeom>
          <a:solidFill>
            <a:srgbClr val="0E80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75781" y="176653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45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1270" y="297486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41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93792" y="4199205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3863" y="5415550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63879" y="1739786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71838" y="2994264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7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58511" y="4187121"/>
            <a:ext cx="84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30298" y="5287904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781139" y="2862911"/>
            <a:ext cx="4180468" cy="1098946"/>
            <a:chOff x="1770608" y="2868327"/>
            <a:chExt cx="4216300" cy="1098946"/>
          </a:xfrm>
        </p:grpSpPr>
        <p:sp>
          <p:nvSpPr>
            <p:cNvPr id="50" name="Rectangle 49"/>
            <p:cNvSpPr/>
            <p:nvPr/>
          </p:nvSpPr>
          <p:spPr>
            <a:xfrm>
              <a:off x="1770608" y="2868327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385095" y="3020224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2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768339" y="4066280"/>
            <a:ext cx="4201103" cy="1098946"/>
            <a:chOff x="1770608" y="4048655"/>
            <a:chExt cx="4216300" cy="1098946"/>
          </a:xfrm>
        </p:grpSpPr>
        <p:sp>
          <p:nvSpPr>
            <p:cNvPr id="51" name="Rectangle 50"/>
            <p:cNvSpPr/>
            <p:nvPr/>
          </p:nvSpPr>
          <p:spPr>
            <a:xfrm>
              <a:off x="1770608" y="404865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385094" y="4252962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3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770608" y="5276141"/>
            <a:ext cx="4216300" cy="1098946"/>
            <a:chOff x="1770608" y="5285395"/>
            <a:chExt cx="4216300" cy="1098946"/>
          </a:xfrm>
        </p:grpSpPr>
        <p:sp>
          <p:nvSpPr>
            <p:cNvPr id="52" name="Rectangle 51"/>
            <p:cNvSpPr/>
            <p:nvPr/>
          </p:nvSpPr>
          <p:spPr>
            <a:xfrm>
              <a:off x="1770608" y="5285395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97745" y="5446765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4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239916" y="1656567"/>
            <a:ext cx="4216300" cy="1098946"/>
            <a:chOff x="6239916" y="1646189"/>
            <a:chExt cx="4216300" cy="1098946"/>
          </a:xfrm>
        </p:grpSpPr>
        <p:sp>
          <p:nvSpPr>
            <p:cNvPr id="53" name="Rectangle 52"/>
            <p:cNvSpPr/>
            <p:nvPr/>
          </p:nvSpPr>
          <p:spPr>
            <a:xfrm>
              <a:off x="6239916" y="16461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879803" y="1799497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 Narrow" panose="020B0606020202030204" pitchFamily="34" charset="0"/>
                </a:rPr>
                <a:t>5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6230298" y="2860289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760990" y="1662174"/>
            <a:ext cx="4216300" cy="1098946"/>
            <a:chOff x="1770608" y="1666989"/>
            <a:chExt cx="4216300" cy="1098946"/>
          </a:xfrm>
        </p:grpSpPr>
        <p:sp>
          <p:nvSpPr>
            <p:cNvPr id="49" name="Rectangle 48"/>
            <p:cNvSpPr/>
            <p:nvPr/>
          </p:nvSpPr>
          <p:spPr>
            <a:xfrm>
              <a:off x="1770608" y="1666989"/>
              <a:ext cx="4216300" cy="109894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5000">
                  <a:srgbClr val="499FF5"/>
                </a:gs>
                <a:gs pos="39000">
                  <a:srgbClr val="0E80F2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391421" y="1773781"/>
              <a:ext cx="962025" cy="830997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Narrow" panose="020B0606020202030204" pitchFamily="34" charset="0"/>
                </a:rPr>
                <a:t>1</a:t>
              </a:r>
              <a:endParaRPr lang="en-US" sz="4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239916" y="4061226"/>
            <a:ext cx="4216300" cy="10989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5000">
                <a:srgbClr val="499FF5"/>
              </a:gs>
              <a:gs pos="39000">
                <a:srgbClr val="0E80F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y 80"/>
          <p:cNvSpPr/>
          <p:nvPr/>
        </p:nvSpPr>
        <p:spPr>
          <a:xfrm>
            <a:off x="9964264" y="293329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/>
        </p:nvSpPr>
        <p:spPr>
          <a:xfrm>
            <a:off x="8957475" y="292146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/>
        </p:nvSpPr>
        <p:spPr>
          <a:xfrm>
            <a:off x="10963275" y="306654"/>
            <a:ext cx="1228725" cy="1055420"/>
          </a:xfrm>
          <a:prstGeom prst="mathMultiply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949583" y="6379481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y 84"/>
          <p:cNvSpPr/>
          <p:nvPr/>
        </p:nvSpPr>
        <p:spPr>
          <a:xfrm>
            <a:off x="8978945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ultiply 87"/>
          <p:cNvSpPr/>
          <p:nvPr/>
        </p:nvSpPr>
        <p:spPr>
          <a:xfrm>
            <a:off x="9977956" y="297870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ultiply 88"/>
          <p:cNvSpPr/>
          <p:nvPr/>
        </p:nvSpPr>
        <p:spPr>
          <a:xfrm>
            <a:off x="10971053" y="306654"/>
            <a:ext cx="1228725" cy="10554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1287770" y="6379480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1625958" y="6369625"/>
            <a:ext cx="245314" cy="304013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5" grpId="0" animBg="1"/>
      <p:bldP spid="88" grpId="0" animBg="1"/>
      <p:bldP spid="8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321</TotalTime>
  <Words>280</Words>
  <Application>Microsoft Office PowerPoint</Application>
  <PresentationFormat>Widescreen</PresentationFormat>
  <Paragraphs>133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 Nguyen</dc:creator>
  <cp:lastModifiedBy>Nguyen-Do, Cecilia M</cp:lastModifiedBy>
  <cp:revision>20</cp:revision>
  <dcterms:created xsi:type="dcterms:W3CDTF">2018-01-21T00:08:06Z</dcterms:created>
  <dcterms:modified xsi:type="dcterms:W3CDTF">2018-01-25T15:03:28Z</dcterms:modified>
</cp:coreProperties>
</file>